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5" r:id="rId2"/>
    <p:sldId id="292" r:id="rId3"/>
    <p:sldId id="313" r:id="rId4"/>
    <p:sldId id="314" r:id="rId5"/>
    <p:sldId id="315" r:id="rId6"/>
    <p:sldId id="316" r:id="rId7"/>
    <p:sldId id="318" r:id="rId8"/>
    <p:sldId id="322" r:id="rId9"/>
    <p:sldId id="320" r:id="rId10"/>
    <p:sldId id="319" r:id="rId11"/>
    <p:sldId id="323" r:id="rId12"/>
    <p:sldId id="299" r:id="rId13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 Light" panose="020B0306030504020204" pitchFamily="34" charset="0"/>
      <p:regular r:id="rId19"/>
      <p:italic r:id="rId20"/>
    </p:embeddedFont>
    <p:embeddedFont>
      <p:font typeface="Space Grotesk" pitchFamily="2" charset="0"/>
      <p:regular r:id="rId21"/>
      <p:bold r:id="rId22"/>
    </p:embeddedFont>
    <p:embeddedFont>
      <p:font typeface="Space Grotesk Medium" pitchFamily="2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13"/>
            <p14:sldId id="314"/>
            <p14:sldId id="315"/>
            <p14:sldId id="316"/>
            <p14:sldId id="318"/>
            <p14:sldId id="322"/>
            <p14:sldId id="320"/>
            <p14:sldId id="319"/>
            <p14:sldId id="323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80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61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gh-copilot-lite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Attendees will receive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Azure OpenAI access</a:t>
            </a:r>
          </a:p>
        </p:txBody>
      </p:sp>
    </p:spTree>
    <p:extLst>
      <p:ext uri="{BB962C8B-B14F-4D97-AF65-F5344CB8AC3E}">
        <p14:creationId xmlns:p14="http://schemas.microsoft.com/office/powerpoint/2010/main" val="297779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7D8795-5BC4-5EE6-062D-FA790E279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48FF9-C2CD-549B-6321-877CA46DC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Feeling behind or lost?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A6BB4E-94A3-C828-06B1-F8B0D7CA2F0F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Each session has a save point</a:t>
            </a:r>
          </a:p>
        </p:txBody>
      </p:sp>
    </p:spTree>
    <p:extLst>
      <p:ext uri="{BB962C8B-B14F-4D97-AF65-F5344CB8AC3E}">
        <p14:creationId xmlns:p14="http://schemas.microsoft.com/office/powerpoint/2010/main" val="38713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https://bit.ly/gh-copilot-lite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GitHub Copilot Lite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9E0C6-AAE7-7749-FADC-5B25B7EE7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DA1C-EF25-0544-EA8B-D0A17C45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3845FD-5777-790F-7C30-8A2DCDF7D7D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714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72301-5C67-E0B5-FD67-50A6B4BCB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616B5-7A77-6A51-3D07-678C4833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EA62CD-A30A-C925-245B-0BE1D3D9AF96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6468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FDF1A-CED0-8E79-9DD8-6D196EC00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AB2-7627-6363-946A-24B66C0C2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F7118A-96A0-D063-54E9-4E2CB9123B3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Migrate the ASP.NET Web API to Spring Boot API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2C8D1-8526-98C5-4116-AAB929B81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1F0A-3DFB-553C-3A16-433388A8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B92774-4DE6-785C-B041-AB8EC0677E90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</a:t>
            </a:r>
            <a:r>
              <a:rPr 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 app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Build a ASP.NET Web API – Minimal API</a:t>
            </a:r>
          </a:p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Migrate the ASP.NET Web API to Spring Boot API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Shell scripting – PowerShell and Bash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748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</a:t>
            </a:r>
            <a:r>
              <a:rPr lang="en-US" dirty="0" err="1"/>
              <a:t>Codespaces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Play around with Rider for look and feel</a:t>
            </a:r>
          </a:p>
          <a:p>
            <a:endParaRPr lang="en-US" sz="4000" dirty="0">
              <a:solidFill>
                <a:schemeClr val="bg1"/>
              </a:solidFill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7877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E5C9-A713-3E6F-57FC-A5EDCD7B1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01166-8D37-28F6-E86D-3D5FC26FE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</a:t>
            </a:r>
            <a:r>
              <a:rPr lang="en-US" dirty="0" err="1"/>
              <a:t>Codespaces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047B6F-EF96-4E0A-F145-813C895E5007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pace Grotesk" pitchFamily="2" charset="77"/>
                <a:cs typeface="Space Grotesk" pitchFamily="2" charset="77"/>
              </a:rPr>
              <a:t>Play around with Rider for look and feel</a:t>
            </a:r>
          </a:p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</a:t>
            </a:r>
            <a:r>
              <a:rPr lang="en-US" sz="4000" dirty="0" err="1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Codespaces</a:t>
            </a:r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36777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D7986-6804-4DD8-5318-8E3E5A566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7C16B-42BD-464E-DB93-1A22C1C46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Copilot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37483D-6CDB-689F-F585-E5023A7B679B}"/>
              </a:ext>
            </a:extLst>
          </p:cNvPr>
          <p:cNvSpPr/>
          <p:nvPr/>
        </p:nvSpPr>
        <p:spPr>
          <a:xfrm>
            <a:off x="0" y="1809000"/>
            <a:ext cx="121920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4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GitHub Copilot as many places as possible</a:t>
            </a:r>
          </a:p>
        </p:txBody>
      </p:sp>
    </p:spTree>
    <p:extLst>
      <p:ext uri="{BB962C8B-B14F-4D97-AF65-F5344CB8AC3E}">
        <p14:creationId xmlns:p14="http://schemas.microsoft.com/office/powerpoint/2010/main" val="388666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455</TotalTime>
  <Words>209</Words>
  <Application>Microsoft Office PowerPoint</Application>
  <PresentationFormat>Widescreen</PresentationFormat>
  <Paragraphs>35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Space Grotesk</vt:lpstr>
      <vt:lpstr>Arial</vt:lpstr>
      <vt:lpstr>Calibri</vt:lpstr>
      <vt:lpstr>Space Grotesk Medium</vt:lpstr>
      <vt:lpstr>Open Sans Light</vt:lpstr>
      <vt:lpstr>Consolas</vt:lpstr>
      <vt:lpstr>1_Office Theme</vt:lpstr>
      <vt:lpstr>PowerPoint Presentation</vt:lpstr>
      <vt:lpstr>GitHub Copilot Lite</vt:lpstr>
      <vt:lpstr>Session Objectives</vt:lpstr>
      <vt:lpstr>Session Objectives</vt:lpstr>
      <vt:lpstr>Session Objectives</vt:lpstr>
      <vt:lpstr>Session Objectives</vt:lpstr>
      <vt:lpstr>GitHub Codespaces</vt:lpstr>
      <vt:lpstr>GitHub Codespaces</vt:lpstr>
      <vt:lpstr>GitHub Copilot</vt:lpstr>
      <vt:lpstr>Attendees will receive</vt:lpstr>
      <vt:lpstr>Feeling behind or lost?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22</cp:revision>
  <dcterms:created xsi:type="dcterms:W3CDTF">2023-09-13T17:25:02Z</dcterms:created>
  <dcterms:modified xsi:type="dcterms:W3CDTF">2024-07-01T13:20:14Z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